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258" r:id="rId3"/>
    <p:sldId id="329" r:id="rId4"/>
    <p:sldId id="298" r:id="rId5"/>
    <p:sldId id="261" r:id="rId6"/>
    <p:sldId id="273" r:id="rId7"/>
    <p:sldId id="300" r:id="rId8"/>
    <p:sldId id="328" r:id="rId9"/>
    <p:sldId id="334" r:id="rId10"/>
    <p:sldId id="264" r:id="rId11"/>
    <p:sldId id="333" r:id="rId12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53" autoAdjust="0"/>
    <p:restoredTop sz="94660"/>
  </p:normalViewPr>
  <p:slideViewPr>
    <p:cSldViewPr snapToGrid="0">
      <p:cViewPr varScale="1">
        <p:scale>
          <a:sx n="78" d="100"/>
          <a:sy n="78" d="100"/>
        </p:scale>
        <p:origin x="38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6ECD8E-3531-4A26-8C91-1814A87F157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EB82136-F107-4CD7-B63A-F0E2E0D40EEC}">
      <dgm:prSet phldrT="[Text]"/>
      <dgm:spPr/>
      <dgm:t>
        <a:bodyPr/>
        <a:lstStyle/>
        <a:p>
          <a:r>
            <a:rPr lang="en-GB" b="1" dirty="0">
              <a:solidFill>
                <a:srgbClr val="002060"/>
              </a:solidFill>
            </a:rPr>
            <a:t>C </a:t>
          </a:r>
          <a:r>
            <a:rPr lang="en-GB" b="1" dirty="0" err="1">
              <a:solidFill>
                <a:srgbClr val="002060"/>
              </a:solidFill>
            </a:rPr>
            <a:t>ontract</a:t>
          </a:r>
          <a:endParaRPr lang="en-GB" b="1" dirty="0">
            <a:solidFill>
              <a:srgbClr val="002060"/>
            </a:solidFill>
          </a:endParaRPr>
        </a:p>
      </dgm:t>
    </dgm:pt>
    <dgm:pt modelId="{F1CACA9F-D93B-48E7-B083-C9868F6E5F18}" type="parTrans" cxnId="{08F753E5-527C-42CD-8A5E-7592612EA0C3}">
      <dgm:prSet/>
      <dgm:spPr/>
      <dgm:t>
        <a:bodyPr/>
        <a:lstStyle/>
        <a:p>
          <a:endParaRPr lang="en-GB"/>
        </a:p>
      </dgm:t>
    </dgm:pt>
    <dgm:pt modelId="{B4ACF547-B285-483D-892F-1E85A3832DD4}" type="sibTrans" cxnId="{08F753E5-527C-42CD-8A5E-7592612EA0C3}">
      <dgm:prSet/>
      <dgm:spPr/>
      <dgm:t>
        <a:bodyPr/>
        <a:lstStyle/>
        <a:p>
          <a:endParaRPr lang="en-GB"/>
        </a:p>
      </dgm:t>
    </dgm:pt>
    <dgm:pt modelId="{3C392C5D-257B-43BB-9FE4-595E9A3F8D20}">
      <dgm:prSet phldrT="[Text]"/>
      <dgm:spPr/>
      <dgm:t>
        <a:bodyPr/>
        <a:lstStyle/>
        <a:p>
          <a:r>
            <a:rPr lang="en-GB" b="1" dirty="0">
              <a:solidFill>
                <a:srgbClr val="002060"/>
              </a:solidFill>
            </a:rPr>
            <a:t>L </a:t>
          </a:r>
          <a:r>
            <a:rPr lang="en-GB" b="1" dirty="0" err="1">
              <a:solidFill>
                <a:srgbClr val="002060"/>
              </a:solidFill>
            </a:rPr>
            <a:t>isten</a:t>
          </a:r>
          <a:endParaRPr lang="en-GB" b="1" dirty="0">
            <a:solidFill>
              <a:srgbClr val="002060"/>
            </a:solidFill>
          </a:endParaRPr>
        </a:p>
      </dgm:t>
    </dgm:pt>
    <dgm:pt modelId="{917A941F-42EB-4AFA-8DAE-110065E1B0AA}" type="parTrans" cxnId="{A1C45717-D780-44BC-A7B3-3E55A1BEC3D3}">
      <dgm:prSet/>
      <dgm:spPr/>
      <dgm:t>
        <a:bodyPr/>
        <a:lstStyle/>
        <a:p>
          <a:endParaRPr lang="en-GB"/>
        </a:p>
      </dgm:t>
    </dgm:pt>
    <dgm:pt modelId="{0AAED5A1-BBF6-44B4-95F4-4E0E73F54918}" type="sibTrans" cxnId="{A1C45717-D780-44BC-A7B3-3E55A1BEC3D3}">
      <dgm:prSet/>
      <dgm:spPr/>
      <dgm:t>
        <a:bodyPr/>
        <a:lstStyle/>
        <a:p>
          <a:endParaRPr lang="en-GB"/>
        </a:p>
      </dgm:t>
    </dgm:pt>
    <dgm:pt modelId="{CC0A63B8-47F8-482F-AABE-BCD1AC5CC1B8}">
      <dgm:prSet phldrT="[Text]"/>
      <dgm:spPr/>
      <dgm:t>
        <a:bodyPr/>
        <a:lstStyle/>
        <a:p>
          <a:r>
            <a:rPr lang="en-GB" b="1" dirty="0">
              <a:solidFill>
                <a:srgbClr val="002060"/>
              </a:solidFill>
            </a:rPr>
            <a:t>E </a:t>
          </a:r>
          <a:r>
            <a:rPr lang="en-GB" b="1" dirty="0" err="1">
              <a:solidFill>
                <a:srgbClr val="002060"/>
              </a:solidFill>
            </a:rPr>
            <a:t>xplore</a:t>
          </a:r>
          <a:endParaRPr lang="en-GB" b="1" dirty="0">
            <a:solidFill>
              <a:srgbClr val="002060"/>
            </a:solidFill>
          </a:endParaRPr>
        </a:p>
      </dgm:t>
    </dgm:pt>
    <dgm:pt modelId="{08EFAE93-C4B7-4F5C-AF08-5DDE3E2967FF}" type="parTrans" cxnId="{3A346B9C-ED65-49BC-8B6F-5D2F457102F6}">
      <dgm:prSet/>
      <dgm:spPr/>
      <dgm:t>
        <a:bodyPr/>
        <a:lstStyle/>
        <a:p>
          <a:endParaRPr lang="en-GB"/>
        </a:p>
      </dgm:t>
    </dgm:pt>
    <dgm:pt modelId="{3DA1AF52-00F5-4DF1-A02C-C83EA86F11D0}" type="sibTrans" cxnId="{3A346B9C-ED65-49BC-8B6F-5D2F457102F6}">
      <dgm:prSet/>
      <dgm:spPr/>
      <dgm:t>
        <a:bodyPr/>
        <a:lstStyle/>
        <a:p>
          <a:endParaRPr lang="en-GB"/>
        </a:p>
      </dgm:t>
    </dgm:pt>
    <dgm:pt modelId="{3A54D95B-6811-4000-9128-B0A5AB57C0D5}">
      <dgm:prSet phldrT="[Text]"/>
      <dgm:spPr/>
      <dgm:t>
        <a:bodyPr/>
        <a:lstStyle/>
        <a:p>
          <a:r>
            <a:rPr lang="en-GB" b="1" dirty="0">
              <a:solidFill>
                <a:srgbClr val="002060"/>
              </a:solidFill>
            </a:rPr>
            <a:t>A </a:t>
          </a:r>
          <a:r>
            <a:rPr lang="en-GB" b="1" dirty="0" err="1">
              <a:solidFill>
                <a:srgbClr val="002060"/>
              </a:solidFill>
            </a:rPr>
            <a:t>ction</a:t>
          </a:r>
          <a:endParaRPr lang="en-GB" b="1" dirty="0">
            <a:solidFill>
              <a:srgbClr val="002060"/>
            </a:solidFill>
          </a:endParaRPr>
        </a:p>
      </dgm:t>
    </dgm:pt>
    <dgm:pt modelId="{94DEC27F-463F-499E-87E4-F4AEAEA3805B}" type="parTrans" cxnId="{471C3ECA-277D-43FF-83F5-FC55B0C27EA5}">
      <dgm:prSet/>
      <dgm:spPr/>
      <dgm:t>
        <a:bodyPr/>
        <a:lstStyle/>
        <a:p>
          <a:endParaRPr lang="en-GB"/>
        </a:p>
      </dgm:t>
    </dgm:pt>
    <dgm:pt modelId="{DB0BD400-7C37-41E6-9496-5CFF1C81A694}" type="sibTrans" cxnId="{471C3ECA-277D-43FF-83F5-FC55B0C27EA5}">
      <dgm:prSet/>
      <dgm:spPr/>
      <dgm:t>
        <a:bodyPr/>
        <a:lstStyle/>
        <a:p>
          <a:endParaRPr lang="en-GB"/>
        </a:p>
      </dgm:t>
    </dgm:pt>
    <dgm:pt modelId="{2DDF1876-3C66-4FD4-9613-86EBB9959085}">
      <dgm:prSet phldrT="[Text]"/>
      <dgm:spPr/>
      <dgm:t>
        <a:bodyPr/>
        <a:lstStyle/>
        <a:p>
          <a:r>
            <a:rPr lang="en-GB" b="1" dirty="0">
              <a:solidFill>
                <a:srgbClr val="002060"/>
              </a:solidFill>
            </a:rPr>
            <a:t>R </a:t>
          </a:r>
          <a:r>
            <a:rPr lang="en-GB" b="1" dirty="0" err="1">
              <a:solidFill>
                <a:srgbClr val="002060"/>
              </a:solidFill>
            </a:rPr>
            <a:t>eview</a:t>
          </a:r>
          <a:endParaRPr lang="en-GB" b="1" dirty="0">
            <a:solidFill>
              <a:srgbClr val="002060"/>
            </a:solidFill>
          </a:endParaRPr>
        </a:p>
      </dgm:t>
    </dgm:pt>
    <dgm:pt modelId="{F716E551-34A9-4AC0-8FFE-24C913832465}" type="parTrans" cxnId="{C66AF87C-4182-4B0A-9EC8-5FDE0AD8D906}">
      <dgm:prSet/>
      <dgm:spPr/>
      <dgm:t>
        <a:bodyPr/>
        <a:lstStyle/>
        <a:p>
          <a:endParaRPr lang="en-GB"/>
        </a:p>
      </dgm:t>
    </dgm:pt>
    <dgm:pt modelId="{ACA8ACF1-F173-4439-9A17-1BAD7BAF4E88}" type="sibTrans" cxnId="{C66AF87C-4182-4B0A-9EC8-5FDE0AD8D906}">
      <dgm:prSet/>
      <dgm:spPr/>
      <dgm:t>
        <a:bodyPr/>
        <a:lstStyle/>
        <a:p>
          <a:endParaRPr lang="en-GB"/>
        </a:p>
      </dgm:t>
    </dgm:pt>
    <dgm:pt modelId="{0F54CD5B-F751-48A3-86E6-E5A1CF63526E}" type="pres">
      <dgm:prSet presAssocID="{FD6ECD8E-3531-4A26-8C91-1814A87F1573}" presName="vert0" presStyleCnt="0">
        <dgm:presLayoutVars>
          <dgm:dir/>
          <dgm:animOne val="branch"/>
          <dgm:animLvl val="lvl"/>
        </dgm:presLayoutVars>
      </dgm:prSet>
      <dgm:spPr/>
    </dgm:pt>
    <dgm:pt modelId="{D93CCB02-A701-4F56-BBE9-DD16E405398E}" type="pres">
      <dgm:prSet presAssocID="{7EB82136-F107-4CD7-B63A-F0E2E0D40EEC}" presName="thickLine" presStyleLbl="alignNode1" presStyleIdx="0" presStyleCnt="5"/>
      <dgm:spPr/>
    </dgm:pt>
    <dgm:pt modelId="{AF5431A9-62B3-4220-9706-F5547C037489}" type="pres">
      <dgm:prSet presAssocID="{7EB82136-F107-4CD7-B63A-F0E2E0D40EEC}" presName="horz1" presStyleCnt="0"/>
      <dgm:spPr/>
    </dgm:pt>
    <dgm:pt modelId="{D4CC0C9A-994D-47C4-BA15-A471B29724A0}" type="pres">
      <dgm:prSet presAssocID="{7EB82136-F107-4CD7-B63A-F0E2E0D40EEC}" presName="tx1" presStyleLbl="revTx" presStyleIdx="0" presStyleCnt="5"/>
      <dgm:spPr/>
    </dgm:pt>
    <dgm:pt modelId="{51ABDAC9-5C86-4C47-A764-A3D2213A4AFD}" type="pres">
      <dgm:prSet presAssocID="{7EB82136-F107-4CD7-B63A-F0E2E0D40EEC}" presName="vert1" presStyleCnt="0"/>
      <dgm:spPr/>
    </dgm:pt>
    <dgm:pt modelId="{D0F80094-38D8-4522-8D52-17F195932E46}" type="pres">
      <dgm:prSet presAssocID="{3C392C5D-257B-43BB-9FE4-595E9A3F8D20}" presName="thickLine" presStyleLbl="alignNode1" presStyleIdx="1" presStyleCnt="5"/>
      <dgm:spPr/>
    </dgm:pt>
    <dgm:pt modelId="{97437C01-E99D-4FBB-BDFB-3397C7011A2A}" type="pres">
      <dgm:prSet presAssocID="{3C392C5D-257B-43BB-9FE4-595E9A3F8D20}" presName="horz1" presStyleCnt="0"/>
      <dgm:spPr/>
    </dgm:pt>
    <dgm:pt modelId="{38D5D352-CDF8-440B-B38A-DE1D15C10299}" type="pres">
      <dgm:prSet presAssocID="{3C392C5D-257B-43BB-9FE4-595E9A3F8D20}" presName="tx1" presStyleLbl="revTx" presStyleIdx="1" presStyleCnt="5"/>
      <dgm:spPr/>
    </dgm:pt>
    <dgm:pt modelId="{2E181D60-5FA1-48DC-AE8A-5E7EF1075DCD}" type="pres">
      <dgm:prSet presAssocID="{3C392C5D-257B-43BB-9FE4-595E9A3F8D20}" presName="vert1" presStyleCnt="0"/>
      <dgm:spPr/>
    </dgm:pt>
    <dgm:pt modelId="{941F0A1C-99C9-4E13-94C7-0C1241422ED2}" type="pres">
      <dgm:prSet presAssocID="{CC0A63B8-47F8-482F-AABE-BCD1AC5CC1B8}" presName="thickLine" presStyleLbl="alignNode1" presStyleIdx="2" presStyleCnt="5"/>
      <dgm:spPr/>
    </dgm:pt>
    <dgm:pt modelId="{7043A12F-6BF6-4D86-87DA-391614372DF2}" type="pres">
      <dgm:prSet presAssocID="{CC0A63B8-47F8-482F-AABE-BCD1AC5CC1B8}" presName="horz1" presStyleCnt="0"/>
      <dgm:spPr/>
    </dgm:pt>
    <dgm:pt modelId="{808F8F10-FF89-4ECD-827A-A29A6B7BE3C7}" type="pres">
      <dgm:prSet presAssocID="{CC0A63B8-47F8-482F-AABE-BCD1AC5CC1B8}" presName="tx1" presStyleLbl="revTx" presStyleIdx="2" presStyleCnt="5"/>
      <dgm:spPr/>
    </dgm:pt>
    <dgm:pt modelId="{6AFF5ABB-40D2-43D8-85A0-4F9E68A631EF}" type="pres">
      <dgm:prSet presAssocID="{CC0A63B8-47F8-482F-AABE-BCD1AC5CC1B8}" presName="vert1" presStyleCnt="0"/>
      <dgm:spPr/>
    </dgm:pt>
    <dgm:pt modelId="{AA106566-CB5E-4B47-9A47-85B83A1B56D5}" type="pres">
      <dgm:prSet presAssocID="{3A54D95B-6811-4000-9128-B0A5AB57C0D5}" presName="thickLine" presStyleLbl="alignNode1" presStyleIdx="3" presStyleCnt="5"/>
      <dgm:spPr/>
    </dgm:pt>
    <dgm:pt modelId="{42CEE60F-6D94-43BE-9DFA-B7F5FD375182}" type="pres">
      <dgm:prSet presAssocID="{3A54D95B-6811-4000-9128-B0A5AB57C0D5}" presName="horz1" presStyleCnt="0"/>
      <dgm:spPr/>
    </dgm:pt>
    <dgm:pt modelId="{0976AF50-8DE3-433E-B36F-1826E1D4AF98}" type="pres">
      <dgm:prSet presAssocID="{3A54D95B-6811-4000-9128-B0A5AB57C0D5}" presName="tx1" presStyleLbl="revTx" presStyleIdx="3" presStyleCnt="5"/>
      <dgm:spPr/>
    </dgm:pt>
    <dgm:pt modelId="{00B901E6-742F-479E-A3D8-996739569864}" type="pres">
      <dgm:prSet presAssocID="{3A54D95B-6811-4000-9128-B0A5AB57C0D5}" presName="vert1" presStyleCnt="0"/>
      <dgm:spPr/>
    </dgm:pt>
    <dgm:pt modelId="{DA7647E4-1F11-42CD-9215-9E835A93981B}" type="pres">
      <dgm:prSet presAssocID="{2DDF1876-3C66-4FD4-9613-86EBB9959085}" presName="thickLine" presStyleLbl="alignNode1" presStyleIdx="4" presStyleCnt="5"/>
      <dgm:spPr/>
    </dgm:pt>
    <dgm:pt modelId="{D8720109-5665-469E-B3C2-028BF19B5342}" type="pres">
      <dgm:prSet presAssocID="{2DDF1876-3C66-4FD4-9613-86EBB9959085}" presName="horz1" presStyleCnt="0"/>
      <dgm:spPr/>
    </dgm:pt>
    <dgm:pt modelId="{FD407D07-6B6F-49EE-9452-B5EEA7631C5F}" type="pres">
      <dgm:prSet presAssocID="{2DDF1876-3C66-4FD4-9613-86EBB9959085}" presName="tx1" presStyleLbl="revTx" presStyleIdx="4" presStyleCnt="5"/>
      <dgm:spPr/>
    </dgm:pt>
    <dgm:pt modelId="{E25ED255-DF04-4817-9364-24EE54FCF3A1}" type="pres">
      <dgm:prSet presAssocID="{2DDF1876-3C66-4FD4-9613-86EBB9959085}" presName="vert1" presStyleCnt="0"/>
      <dgm:spPr/>
    </dgm:pt>
  </dgm:ptLst>
  <dgm:cxnLst>
    <dgm:cxn modelId="{03E8A20B-E152-4AD1-B3FB-E74FDFCFAB14}" type="presOf" srcId="{3A54D95B-6811-4000-9128-B0A5AB57C0D5}" destId="{0976AF50-8DE3-433E-B36F-1826E1D4AF98}" srcOrd="0" destOrd="0" presId="urn:microsoft.com/office/officeart/2008/layout/LinedList"/>
    <dgm:cxn modelId="{A1C45717-D780-44BC-A7B3-3E55A1BEC3D3}" srcId="{FD6ECD8E-3531-4A26-8C91-1814A87F1573}" destId="{3C392C5D-257B-43BB-9FE4-595E9A3F8D20}" srcOrd="1" destOrd="0" parTransId="{917A941F-42EB-4AFA-8DAE-110065E1B0AA}" sibTransId="{0AAED5A1-BBF6-44B4-95F4-4E0E73F54918}"/>
    <dgm:cxn modelId="{2CDE906B-B90D-4030-8600-34DDA1B1C54A}" type="presOf" srcId="{3C392C5D-257B-43BB-9FE4-595E9A3F8D20}" destId="{38D5D352-CDF8-440B-B38A-DE1D15C10299}" srcOrd="0" destOrd="0" presId="urn:microsoft.com/office/officeart/2008/layout/LinedList"/>
    <dgm:cxn modelId="{C66AF87C-4182-4B0A-9EC8-5FDE0AD8D906}" srcId="{FD6ECD8E-3531-4A26-8C91-1814A87F1573}" destId="{2DDF1876-3C66-4FD4-9613-86EBB9959085}" srcOrd="4" destOrd="0" parTransId="{F716E551-34A9-4AC0-8FFE-24C913832465}" sibTransId="{ACA8ACF1-F173-4439-9A17-1BAD7BAF4E88}"/>
    <dgm:cxn modelId="{8B4D5990-778B-4AF5-BDDA-5F2626F7260B}" type="presOf" srcId="{FD6ECD8E-3531-4A26-8C91-1814A87F1573}" destId="{0F54CD5B-F751-48A3-86E6-E5A1CF63526E}" srcOrd="0" destOrd="0" presId="urn:microsoft.com/office/officeart/2008/layout/LinedList"/>
    <dgm:cxn modelId="{3A346B9C-ED65-49BC-8B6F-5D2F457102F6}" srcId="{FD6ECD8E-3531-4A26-8C91-1814A87F1573}" destId="{CC0A63B8-47F8-482F-AABE-BCD1AC5CC1B8}" srcOrd="2" destOrd="0" parTransId="{08EFAE93-C4B7-4F5C-AF08-5DDE3E2967FF}" sibTransId="{3DA1AF52-00F5-4DF1-A02C-C83EA86F11D0}"/>
    <dgm:cxn modelId="{471C3ECA-277D-43FF-83F5-FC55B0C27EA5}" srcId="{FD6ECD8E-3531-4A26-8C91-1814A87F1573}" destId="{3A54D95B-6811-4000-9128-B0A5AB57C0D5}" srcOrd="3" destOrd="0" parTransId="{94DEC27F-463F-499E-87E4-F4AEAEA3805B}" sibTransId="{DB0BD400-7C37-41E6-9496-5CFF1C81A694}"/>
    <dgm:cxn modelId="{C04200D0-B2E1-40F6-AF80-0DD84E4835E8}" type="presOf" srcId="{2DDF1876-3C66-4FD4-9613-86EBB9959085}" destId="{FD407D07-6B6F-49EE-9452-B5EEA7631C5F}" srcOrd="0" destOrd="0" presId="urn:microsoft.com/office/officeart/2008/layout/LinedList"/>
    <dgm:cxn modelId="{FA65F8D9-FB34-48AF-AFD8-295C3F3D4069}" type="presOf" srcId="{CC0A63B8-47F8-482F-AABE-BCD1AC5CC1B8}" destId="{808F8F10-FF89-4ECD-827A-A29A6B7BE3C7}" srcOrd="0" destOrd="0" presId="urn:microsoft.com/office/officeart/2008/layout/LinedList"/>
    <dgm:cxn modelId="{08F753E5-527C-42CD-8A5E-7592612EA0C3}" srcId="{FD6ECD8E-3531-4A26-8C91-1814A87F1573}" destId="{7EB82136-F107-4CD7-B63A-F0E2E0D40EEC}" srcOrd="0" destOrd="0" parTransId="{F1CACA9F-D93B-48E7-B083-C9868F6E5F18}" sibTransId="{B4ACF547-B285-483D-892F-1E85A3832DD4}"/>
    <dgm:cxn modelId="{CEC924E7-2410-4680-93F9-86B34849F80F}" type="presOf" srcId="{7EB82136-F107-4CD7-B63A-F0E2E0D40EEC}" destId="{D4CC0C9A-994D-47C4-BA15-A471B29724A0}" srcOrd="0" destOrd="0" presId="urn:microsoft.com/office/officeart/2008/layout/LinedList"/>
    <dgm:cxn modelId="{888F7B53-A29E-4760-AA7E-154DA3FB7338}" type="presParOf" srcId="{0F54CD5B-F751-48A3-86E6-E5A1CF63526E}" destId="{D93CCB02-A701-4F56-BBE9-DD16E405398E}" srcOrd="0" destOrd="0" presId="urn:microsoft.com/office/officeart/2008/layout/LinedList"/>
    <dgm:cxn modelId="{18E77D40-0E0C-4881-A6F3-B7E17E67196B}" type="presParOf" srcId="{0F54CD5B-F751-48A3-86E6-E5A1CF63526E}" destId="{AF5431A9-62B3-4220-9706-F5547C037489}" srcOrd="1" destOrd="0" presId="urn:microsoft.com/office/officeart/2008/layout/LinedList"/>
    <dgm:cxn modelId="{380BE846-1B4A-4090-BCE6-A6388980CA1E}" type="presParOf" srcId="{AF5431A9-62B3-4220-9706-F5547C037489}" destId="{D4CC0C9A-994D-47C4-BA15-A471B29724A0}" srcOrd="0" destOrd="0" presId="urn:microsoft.com/office/officeart/2008/layout/LinedList"/>
    <dgm:cxn modelId="{3D965350-9147-4921-AB79-B57E3C8E2A9C}" type="presParOf" srcId="{AF5431A9-62B3-4220-9706-F5547C037489}" destId="{51ABDAC9-5C86-4C47-A764-A3D2213A4AFD}" srcOrd="1" destOrd="0" presId="urn:microsoft.com/office/officeart/2008/layout/LinedList"/>
    <dgm:cxn modelId="{81ECA247-A912-4883-8933-F463D9F244AA}" type="presParOf" srcId="{0F54CD5B-F751-48A3-86E6-E5A1CF63526E}" destId="{D0F80094-38D8-4522-8D52-17F195932E46}" srcOrd="2" destOrd="0" presId="urn:microsoft.com/office/officeart/2008/layout/LinedList"/>
    <dgm:cxn modelId="{DA8E7B46-C6C6-4B4E-82A0-B9E14D279BAC}" type="presParOf" srcId="{0F54CD5B-F751-48A3-86E6-E5A1CF63526E}" destId="{97437C01-E99D-4FBB-BDFB-3397C7011A2A}" srcOrd="3" destOrd="0" presId="urn:microsoft.com/office/officeart/2008/layout/LinedList"/>
    <dgm:cxn modelId="{4D9B611C-21A6-42E4-A753-908C4E6B6E46}" type="presParOf" srcId="{97437C01-E99D-4FBB-BDFB-3397C7011A2A}" destId="{38D5D352-CDF8-440B-B38A-DE1D15C10299}" srcOrd="0" destOrd="0" presId="urn:microsoft.com/office/officeart/2008/layout/LinedList"/>
    <dgm:cxn modelId="{C5104713-E24C-4C79-9DA5-9E88EF0ABE6B}" type="presParOf" srcId="{97437C01-E99D-4FBB-BDFB-3397C7011A2A}" destId="{2E181D60-5FA1-48DC-AE8A-5E7EF1075DCD}" srcOrd="1" destOrd="0" presId="urn:microsoft.com/office/officeart/2008/layout/LinedList"/>
    <dgm:cxn modelId="{BEA37A10-B838-4D3C-A967-39C8C28BC83E}" type="presParOf" srcId="{0F54CD5B-F751-48A3-86E6-E5A1CF63526E}" destId="{941F0A1C-99C9-4E13-94C7-0C1241422ED2}" srcOrd="4" destOrd="0" presId="urn:microsoft.com/office/officeart/2008/layout/LinedList"/>
    <dgm:cxn modelId="{657CC5CC-8A62-4F69-A75D-F1211574A6F6}" type="presParOf" srcId="{0F54CD5B-F751-48A3-86E6-E5A1CF63526E}" destId="{7043A12F-6BF6-4D86-87DA-391614372DF2}" srcOrd="5" destOrd="0" presId="urn:microsoft.com/office/officeart/2008/layout/LinedList"/>
    <dgm:cxn modelId="{F39395EF-486A-4B56-9F43-B7ED5A08D4BE}" type="presParOf" srcId="{7043A12F-6BF6-4D86-87DA-391614372DF2}" destId="{808F8F10-FF89-4ECD-827A-A29A6B7BE3C7}" srcOrd="0" destOrd="0" presId="urn:microsoft.com/office/officeart/2008/layout/LinedList"/>
    <dgm:cxn modelId="{CF966BE2-38F5-4D6E-A64F-088A9591D2A5}" type="presParOf" srcId="{7043A12F-6BF6-4D86-87DA-391614372DF2}" destId="{6AFF5ABB-40D2-43D8-85A0-4F9E68A631EF}" srcOrd="1" destOrd="0" presId="urn:microsoft.com/office/officeart/2008/layout/LinedList"/>
    <dgm:cxn modelId="{77259D62-B455-46E8-9922-05CD6AA16CE5}" type="presParOf" srcId="{0F54CD5B-F751-48A3-86E6-E5A1CF63526E}" destId="{AA106566-CB5E-4B47-9A47-85B83A1B56D5}" srcOrd="6" destOrd="0" presId="urn:microsoft.com/office/officeart/2008/layout/LinedList"/>
    <dgm:cxn modelId="{CBAD9FFB-0E53-4524-B842-02074C7C84C1}" type="presParOf" srcId="{0F54CD5B-F751-48A3-86E6-E5A1CF63526E}" destId="{42CEE60F-6D94-43BE-9DFA-B7F5FD375182}" srcOrd="7" destOrd="0" presId="urn:microsoft.com/office/officeart/2008/layout/LinedList"/>
    <dgm:cxn modelId="{DFBD67F8-3484-43AC-8BE7-B038E27E73A3}" type="presParOf" srcId="{42CEE60F-6D94-43BE-9DFA-B7F5FD375182}" destId="{0976AF50-8DE3-433E-B36F-1826E1D4AF98}" srcOrd="0" destOrd="0" presId="urn:microsoft.com/office/officeart/2008/layout/LinedList"/>
    <dgm:cxn modelId="{205087B1-A084-44E0-9869-79BB59616D0E}" type="presParOf" srcId="{42CEE60F-6D94-43BE-9DFA-B7F5FD375182}" destId="{00B901E6-742F-479E-A3D8-996739569864}" srcOrd="1" destOrd="0" presId="urn:microsoft.com/office/officeart/2008/layout/LinedList"/>
    <dgm:cxn modelId="{80C81252-B9B9-40E3-92E1-6DF231DFF742}" type="presParOf" srcId="{0F54CD5B-F751-48A3-86E6-E5A1CF63526E}" destId="{DA7647E4-1F11-42CD-9215-9E835A93981B}" srcOrd="8" destOrd="0" presId="urn:microsoft.com/office/officeart/2008/layout/LinedList"/>
    <dgm:cxn modelId="{827DC3EA-9A79-46A4-8000-BF09A6B321CA}" type="presParOf" srcId="{0F54CD5B-F751-48A3-86E6-E5A1CF63526E}" destId="{D8720109-5665-469E-B3C2-028BF19B5342}" srcOrd="9" destOrd="0" presId="urn:microsoft.com/office/officeart/2008/layout/LinedList"/>
    <dgm:cxn modelId="{48A5CC3F-25A5-4723-A624-94ECA3098487}" type="presParOf" srcId="{D8720109-5665-469E-B3C2-028BF19B5342}" destId="{FD407D07-6B6F-49EE-9452-B5EEA7631C5F}" srcOrd="0" destOrd="0" presId="urn:microsoft.com/office/officeart/2008/layout/LinedList"/>
    <dgm:cxn modelId="{9ED996BB-C21D-46DF-8493-2EAE8F36380B}" type="presParOf" srcId="{D8720109-5665-469E-B3C2-028BF19B5342}" destId="{E25ED255-DF04-4817-9364-24EE54FCF3A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0A726E-0848-4234-B4C7-2F4A940217E1}" type="doc">
      <dgm:prSet loTypeId="urn:microsoft.com/office/officeart/2005/8/layout/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020D947-1C3E-4B57-8628-944E49C0A541}">
      <dgm:prSet/>
      <dgm:spPr/>
      <dgm:t>
        <a:bodyPr/>
        <a:lstStyle/>
        <a:p>
          <a:r>
            <a:rPr lang="en-GB" dirty="0"/>
            <a:t>The more we </a:t>
          </a:r>
          <a:r>
            <a:rPr lang="en-GB" i="1" dirty="0">
              <a:solidFill>
                <a:schemeClr val="accent2">
                  <a:lumMod val="75000"/>
                </a:schemeClr>
              </a:solidFill>
            </a:rPr>
            <a:t>feel in control</a:t>
          </a:r>
          <a:r>
            <a:rPr lang="en-GB" dirty="0"/>
            <a:t>, the more resilient we are…so when we feel overwhelmed, or anxious, our resilience – and potentially our general wellbeing – is adversely impacted.</a:t>
          </a:r>
          <a:endParaRPr lang="en-US" dirty="0"/>
        </a:p>
      </dgm:t>
    </dgm:pt>
    <dgm:pt modelId="{8B8C8C92-5553-43C6-8172-CC81D1FA2135}" type="parTrans" cxnId="{9C00A006-066B-46F0-9D8B-67AF0D652FF5}">
      <dgm:prSet/>
      <dgm:spPr/>
      <dgm:t>
        <a:bodyPr/>
        <a:lstStyle/>
        <a:p>
          <a:endParaRPr lang="en-US"/>
        </a:p>
      </dgm:t>
    </dgm:pt>
    <dgm:pt modelId="{8F92EEA0-81F4-4B75-B049-B1E7707DAF8D}" type="sibTrans" cxnId="{9C00A006-066B-46F0-9D8B-67AF0D652FF5}">
      <dgm:prSet/>
      <dgm:spPr/>
      <dgm:t>
        <a:bodyPr/>
        <a:lstStyle/>
        <a:p>
          <a:endParaRPr lang="en-US"/>
        </a:p>
      </dgm:t>
    </dgm:pt>
    <dgm:pt modelId="{12D5225A-43D1-4B98-A494-2A3D7C93CEDE}">
      <dgm:prSet/>
      <dgm:spPr/>
      <dgm:t>
        <a:bodyPr/>
        <a:lstStyle/>
        <a:p>
          <a:r>
            <a:rPr lang="en-GB" b="1" dirty="0">
              <a:solidFill>
                <a:schemeClr val="accent2">
                  <a:lumMod val="75000"/>
                </a:schemeClr>
              </a:solidFill>
            </a:rPr>
            <a:t>Step One</a:t>
          </a:r>
          <a:r>
            <a:rPr lang="en-GB" dirty="0">
              <a:solidFill>
                <a:schemeClr val="bg1"/>
              </a:solidFill>
            </a:rPr>
            <a:t>:</a:t>
          </a:r>
          <a:r>
            <a:rPr lang="en-GB" dirty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en-GB" dirty="0"/>
            <a:t>self awareness. Identify feelings and put them into words – verbally or in writing. </a:t>
          </a:r>
          <a:endParaRPr lang="en-US" dirty="0"/>
        </a:p>
      </dgm:t>
    </dgm:pt>
    <dgm:pt modelId="{2387891B-B8A8-447F-B59C-44CF3FA6E90D}" type="parTrans" cxnId="{69D82028-F710-465B-B3E6-1EF0528CADCC}">
      <dgm:prSet/>
      <dgm:spPr/>
      <dgm:t>
        <a:bodyPr/>
        <a:lstStyle/>
        <a:p>
          <a:endParaRPr lang="en-US"/>
        </a:p>
      </dgm:t>
    </dgm:pt>
    <dgm:pt modelId="{E7169460-BDDC-4CA4-8AF7-B73D79C83635}" type="sibTrans" cxnId="{69D82028-F710-465B-B3E6-1EF0528CADCC}">
      <dgm:prSet/>
      <dgm:spPr/>
      <dgm:t>
        <a:bodyPr/>
        <a:lstStyle/>
        <a:p>
          <a:endParaRPr lang="en-US"/>
        </a:p>
      </dgm:t>
    </dgm:pt>
    <dgm:pt modelId="{D2011ABD-3DCC-41C8-AD41-F15920520D4B}">
      <dgm:prSet/>
      <dgm:spPr/>
      <dgm:t>
        <a:bodyPr/>
        <a:lstStyle/>
        <a:p>
          <a:r>
            <a:rPr lang="en-GB" b="1" dirty="0">
              <a:solidFill>
                <a:schemeClr val="accent2">
                  <a:lumMod val="75000"/>
                </a:schemeClr>
              </a:solidFill>
            </a:rPr>
            <a:t>Step Two</a:t>
          </a:r>
          <a:r>
            <a:rPr lang="en-GB" dirty="0"/>
            <a:t>: identify aspects of the issue – what can you </a:t>
          </a:r>
          <a:r>
            <a:rPr lang="en-GB" b="1" dirty="0">
              <a:solidFill>
                <a:schemeClr val="accent2">
                  <a:lumMod val="75000"/>
                </a:schemeClr>
              </a:solidFill>
            </a:rPr>
            <a:t>control</a:t>
          </a:r>
          <a:r>
            <a:rPr lang="en-GB" b="1" dirty="0"/>
            <a:t> </a:t>
          </a:r>
          <a:r>
            <a:rPr lang="en-GB" dirty="0"/>
            <a:t>or </a:t>
          </a:r>
          <a:r>
            <a:rPr lang="en-GB" b="1" dirty="0">
              <a:solidFill>
                <a:schemeClr val="accent2">
                  <a:lumMod val="75000"/>
                </a:schemeClr>
              </a:solidFill>
            </a:rPr>
            <a:t>influence</a:t>
          </a:r>
          <a:r>
            <a:rPr lang="en-GB" dirty="0"/>
            <a:t>, and what must you simply </a:t>
          </a:r>
          <a:r>
            <a:rPr lang="en-GB" b="1" i="1" dirty="0">
              <a:solidFill>
                <a:schemeClr val="accent2">
                  <a:lumMod val="75000"/>
                </a:schemeClr>
              </a:solidFill>
            </a:rPr>
            <a:t>accept</a:t>
          </a:r>
          <a:r>
            <a:rPr lang="en-GB" dirty="0"/>
            <a:t>? Focus your action/energy on what you can influence or control. </a:t>
          </a:r>
          <a:endParaRPr lang="en-US" dirty="0"/>
        </a:p>
      </dgm:t>
    </dgm:pt>
    <dgm:pt modelId="{B63FE298-132C-432E-93CE-9904BA05B1EE}" type="parTrans" cxnId="{ABFB87AE-003D-4B8A-A843-E0939B5E122D}">
      <dgm:prSet/>
      <dgm:spPr/>
      <dgm:t>
        <a:bodyPr/>
        <a:lstStyle/>
        <a:p>
          <a:endParaRPr lang="en-US"/>
        </a:p>
      </dgm:t>
    </dgm:pt>
    <dgm:pt modelId="{18F15813-8F4C-437E-9E60-6146698F8FCD}" type="sibTrans" cxnId="{ABFB87AE-003D-4B8A-A843-E0939B5E122D}">
      <dgm:prSet/>
      <dgm:spPr/>
      <dgm:t>
        <a:bodyPr/>
        <a:lstStyle/>
        <a:p>
          <a:endParaRPr lang="en-US"/>
        </a:p>
      </dgm:t>
    </dgm:pt>
    <dgm:pt modelId="{C8B7B106-FD59-4301-AC16-5B5D7644C9E7}" type="pres">
      <dgm:prSet presAssocID="{CE0A726E-0848-4234-B4C7-2F4A940217E1}" presName="diagram" presStyleCnt="0">
        <dgm:presLayoutVars>
          <dgm:dir/>
          <dgm:resizeHandles val="exact"/>
        </dgm:presLayoutVars>
      </dgm:prSet>
      <dgm:spPr/>
    </dgm:pt>
    <dgm:pt modelId="{1A92AC73-194A-4056-9F7C-DAAA06D2F1AE}" type="pres">
      <dgm:prSet presAssocID="{C020D947-1C3E-4B57-8628-944E49C0A541}" presName="node" presStyleLbl="node1" presStyleIdx="0" presStyleCnt="3">
        <dgm:presLayoutVars>
          <dgm:bulletEnabled val="1"/>
        </dgm:presLayoutVars>
      </dgm:prSet>
      <dgm:spPr/>
    </dgm:pt>
    <dgm:pt modelId="{EC8FE7B3-C331-4F89-9DFF-2E645F92DC9F}" type="pres">
      <dgm:prSet presAssocID="{8F92EEA0-81F4-4B75-B049-B1E7707DAF8D}" presName="sibTrans" presStyleLbl="sibTrans2D1" presStyleIdx="0" presStyleCnt="2"/>
      <dgm:spPr/>
    </dgm:pt>
    <dgm:pt modelId="{F60E1080-575B-48E7-AE2A-1B97638BC24F}" type="pres">
      <dgm:prSet presAssocID="{8F92EEA0-81F4-4B75-B049-B1E7707DAF8D}" presName="connectorText" presStyleLbl="sibTrans2D1" presStyleIdx="0" presStyleCnt="2"/>
      <dgm:spPr/>
    </dgm:pt>
    <dgm:pt modelId="{FFC7DD95-341C-4951-A2A6-1046D0EF990E}" type="pres">
      <dgm:prSet presAssocID="{12D5225A-43D1-4B98-A494-2A3D7C93CEDE}" presName="node" presStyleLbl="node1" presStyleIdx="1" presStyleCnt="3">
        <dgm:presLayoutVars>
          <dgm:bulletEnabled val="1"/>
        </dgm:presLayoutVars>
      </dgm:prSet>
      <dgm:spPr/>
    </dgm:pt>
    <dgm:pt modelId="{ECBC1946-E73C-4852-8264-7BCD9D09A29E}" type="pres">
      <dgm:prSet presAssocID="{E7169460-BDDC-4CA4-8AF7-B73D79C83635}" presName="sibTrans" presStyleLbl="sibTrans2D1" presStyleIdx="1" presStyleCnt="2"/>
      <dgm:spPr/>
    </dgm:pt>
    <dgm:pt modelId="{6C52CE93-2361-4179-BF47-0432591D098B}" type="pres">
      <dgm:prSet presAssocID="{E7169460-BDDC-4CA4-8AF7-B73D79C83635}" presName="connectorText" presStyleLbl="sibTrans2D1" presStyleIdx="1" presStyleCnt="2"/>
      <dgm:spPr/>
    </dgm:pt>
    <dgm:pt modelId="{73D6C462-70C9-4513-AF2F-D48EE9912B65}" type="pres">
      <dgm:prSet presAssocID="{D2011ABD-3DCC-41C8-AD41-F15920520D4B}" presName="node" presStyleLbl="node1" presStyleIdx="2" presStyleCnt="3">
        <dgm:presLayoutVars>
          <dgm:bulletEnabled val="1"/>
        </dgm:presLayoutVars>
      </dgm:prSet>
      <dgm:spPr/>
    </dgm:pt>
  </dgm:ptLst>
  <dgm:cxnLst>
    <dgm:cxn modelId="{EA81A001-906B-4D08-BBA6-2B3537170A1A}" type="presOf" srcId="{E7169460-BDDC-4CA4-8AF7-B73D79C83635}" destId="{ECBC1946-E73C-4852-8264-7BCD9D09A29E}" srcOrd="0" destOrd="0" presId="urn:microsoft.com/office/officeart/2005/8/layout/process5"/>
    <dgm:cxn modelId="{9C00A006-066B-46F0-9D8B-67AF0D652FF5}" srcId="{CE0A726E-0848-4234-B4C7-2F4A940217E1}" destId="{C020D947-1C3E-4B57-8628-944E49C0A541}" srcOrd="0" destOrd="0" parTransId="{8B8C8C92-5553-43C6-8172-CC81D1FA2135}" sibTransId="{8F92EEA0-81F4-4B75-B049-B1E7707DAF8D}"/>
    <dgm:cxn modelId="{544ADB18-CCDE-43FD-81CC-25911FD46FC0}" type="presOf" srcId="{8F92EEA0-81F4-4B75-B049-B1E7707DAF8D}" destId="{EC8FE7B3-C331-4F89-9DFF-2E645F92DC9F}" srcOrd="0" destOrd="0" presId="urn:microsoft.com/office/officeart/2005/8/layout/process5"/>
    <dgm:cxn modelId="{2EC2BC1E-6433-40D4-BC8B-CD02BC1135FD}" type="presOf" srcId="{D2011ABD-3DCC-41C8-AD41-F15920520D4B}" destId="{73D6C462-70C9-4513-AF2F-D48EE9912B65}" srcOrd="0" destOrd="0" presId="urn:microsoft.com/office/officeart/2005/8/layout/process5"/>
    <dgm:cxn modelId="{69D82028-F710-465B-B3E6-1EF0528CADCC}" srcId="{CE0A726E-0848-4234-B4C7-2F4A940217E1}" destId="{12D5225A-43D1-4B98-A494-2A3D7C93CEDE}" srcOrd="1" destOrd="0" parTransId="{2387891B-B8A8-447F-B59C-44CF3FA6E90D}" sibTransId="{E7169460-BDDC-4CA4-8AF7-B73D79C83635}"/>
    <dgm:cxn modelId="{F6D1D183-8763-4928-B864-A90D2D6D5F44}" type="presOf" srcId="{12D5225A-43D1-4B98-A494-2A3D7C93CEDE}" destId="{FFC7DD95-341C-4951-A2A6-1046D0EF990E}" srcOrd="0" destOrd="0" presId="urn:microsoft.com/office/officeart/2005/8/layout/process5"/>
    <dgm:cxn modelId="{51ABD49B-30BA-4480-B036-7567EEFFF386}" type="presOf" srcId="{CE0A726E-0848-4234-B4C7-2F4A940217E1}" destId="{C8B7B106-FD59-4301-AC16-5B5D7644C9E7}" srcOrd="0" destOrd="0" presId="urn:microsoft.com/office/officeart/2005/8/layout/process5"/>
    <dgm:cxn modelId="{897435AC-ADDC-42B9-B2D3-B4E072F01C36}" type="presOf" srcId="{C020D947-1C3E-4B57-8628-944E49C0A541}" destId="{1A92AC73-194A-4056-9F7C-DAAA06D2F1AE}" srcOrd="0" destOrd="0" presId="urn:microsoft.com/office/officeart/2005/8/layout/process5"/>
    <dgm:cxn modelId="{ABFB87AE-003D-4B8A-A843-E0939B5E122D}" srcId="{CE0A726E-0848-4234-B4C7-2F4A940217E1}" destId="{D2011ABD-3DCC-41C8-AD41-F15920520D4B}" srcOrd="2" destOrd="0" parTransId="{B63FE298-132C-432E-93CE-9904BA05B1EE}" sibTransId="{18F15813-8F4C-437E-9E60-6146698F8FCD}"/>
    <dgm:cxn modelId="{FF9333D8-6FB1-4A7D-A90F-C5A39C8E1A57}" type="presOf" srcId="{8F92EEA0-81F4-4B75-B049-B1E7707DAF8D}" destId="{F60E1080-575B-48E7-AE2A-1B97638BC24F}" srcOrd="1" destOrd="0" presId="urn:microsoft.com/office/officeart/2005/8/layout/process5"/>
    <dgm:cxn modelId="{EAEEC2EB-231E-4FA8-8E63-7B4B9A741CC9}" type="presOf" srcId="{E7169460-BDDC-4CA4-8AF7-B73D79C83635}" destId="{6C52CE93-2361-4179-BF47-0432591D098B}" srcOrd="1" destOrd="0" presId="urn:microsoft.com/office/officeart/2005/8/layout/process5"/>
    <dgm:cxn modelId="{B4321656-0A4A-4A9D-B4E4-E33C81BDC148}" type="presParOf" srcId="{C8B7B106-FD59-4301-AC16-5B5D7644C9E7}" destId="{1A92AC73-194A-4056-9F7C-DAAA06D2F1AE}" srcOrd="0" destOrd="0" presId="urn:microsoft.com/office/officeart/2005/8/layout/process5"/>
    <dgm:cxn modelId="{52968D59-B177-4800-9600-4637E691CDEA}" type="presParOf" srcId="{C8B7B106-FD59-4301-AC16-5B5D7644C9E7}" destId="{EC8FE7B3-C331-4F89-9DFF-2E645F92DC9F}" srcOrd="1" destOrd="0" presId="urn:microsoft.com/office/officeart/2005/8/layout/process5"/>
    <dgm:cxn modelId="{F58BEDE4-511F-4E03-A713-C19A9E9C5666}" type="presParOf" srcId="{EC8FE7B3-C331-4F89-9DFF-2E645F92DC9F}" destId="{F60E1080-575B-48E7-AE2A-1B97638BC24F}" srcOrd="0" destOrd="0" presId="urn:microsoft.com/office/officeart/2005/8/layout/process5"/>
    <dgm:cxn modelId="{45A1BCEE-CA11-4E4C-8DEF-7338727EFB6B}" type="presParOf" srcId="{C8B7B106-FD59-4301-AC16-5B5D7644C9E7}" destId="{FFC7DD95-341C-4951-A2A6-1046D0EF990E}" srcOrd="2" destOrd="0" presId="urn:microsoft.com/office/officeart/2005/8/layout/process5"/>
    <dgm:cxn modelId="{88F9CD43-A011-4C0E-AAD6-DEEFC42F76CA}" type="presParOf" srcId="{C8B7B106-FD59-4301-AC16-5B5D7644C9E7}" destId="{ECBC1946-E73C-4852-8264-7BCD9D09A29E}" srcOrd="3" destOrd="0" presId="urn:microsoft.com/office/officeart/2005/8/layout/process5"/>
    <dgm:cxn modelId="{9473568C-FB82-4B6C-BC4A-FF5B1FF6476E}" type="presParOf" srcId="{ECBC1946-E73C-4852-8264-7BCD9D09A29E}" destId="{6C52CE93-2361-4179-BF47-0432591D098B}" srcOrd="0" destOrd="0" presId="urn:microsoft.com/office/officeart/2005/8/layout/process5"/>
    <dgm:cxn modelId="{860ECD69-ECEB-4108-BD7F-3BF541B340D0}" type="presParOf" srcId="{C8B7B106-FD59-4301-AC16-5B5D7644C9E7}" destId="{73D6C462-70C9-4513-AF2F-D48EE9912B65}" srcOrd="4" destOrd="0" presId="urn:microsoft.com/office/officeart/2005/8/layout/process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3CCB02-A701-4F56-BBE9-DD16E405398E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CC0C9A-994D-47C4-BA15-A471B29724A0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b="1" kern="1200" dirty="0">
              <a:solidFill>
                <a:srgbClr val="002060"/>
              </a:solidFill>
            </a:rPr>
            <a:t>C </a:t>
          </a:r>
          <a:r>
            <a:rPr lang="en-GB" sz="5100" b="1" kern="1200" dirty="0" err="1">
              <a:solidFill>
                <a:srgbClr val="002060"/>
              </a:solidFill>
            </a:rPr>
            <a:t>ontract</a:t>
          </a:r>
          <a:endParaRPr lang="en-GB" sz="5100" b="1" kern="1200" dirty="0">
            <a:solidFill>
              <a:srgbClr val="002060"/>
            </a:solidFill>
          </a:endParaRPr>
        </a:p>
      </dsp:txBody>
      <dsp:txXfrm>
        <a:off x="0" y="675"/>
        <a:ext cx="6900512" cy="1106957"/>
      </dsp:txXfrm>
    </dsp:sp>
    <dsp:sp modelId="{D0F80094-38D8-4522-8D52-17F195932E46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D5D352-CDF8-440B-B38A-DE1D15C10299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b="1" kern="1200" dirty="0">
              <a:solidFill>
                <a:srgbClr val="002060"/>
              </a:solidFill>
            </a:rPr>
            <a:t>L </a:t>
          </a:r>
          <a:r>
            <a:rPr lang="en-GB" sz="5100" b="1" kern="1200" dirty="0" err="1">
              <a:solidFill>
                <a:srgbClr val="002060"/>
              </a:solidFill>
            </a:rPr>
            <a:t>isten</a:t>
          </a:r>
          <a:endParaRPr lang="en-GB" sz="5100" b="1" kern="1200" dirty="0">
            <a:solidFill>
              <a:srgbClr val="002060"/>
            </a:solidFill>
          </a:endParaRPr>
        </a:p>
      </dsp:txBody>
      <dsp:txXfrm>
        <a:off x="0" y="1107633"/>
        <a:ext cx="6900512" cy="1106957"/>
      </dsp:txXfrm>
    </dsp:sp>
    <dsp:sp modelId="{941F0A1C-99C9-4E13-94C7-0C1241422ED2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8F8F10-FF89-4ECD-827A-A29A6B7BE3C7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b="1" kern="1200" dirty="0">
              <a:solidFill>
                <a:srgbClr val="002060"/>
              </a:solidFill>
            </a:rPr>
            <a:t>E </a:t>
          </a:r>
          <a:r>
            <a:rPr lang="en-GB" sz="5100" b="1" kern="1200" dirty="0" err="1">
              <a:solidFill>
                <a:srgbClr val="002060"/>
              </a:solidFill>
            </a:rPr>
            <a:t>xplore</a:t>
          </a:r>
          <a:endParaRPr lang="en-GB" sz="5100" b="1" kern="1200" dirty="0">
            <a:solidFill>
              <a:srgbClr val="002060"/>
            </a:solidFill>
          </a:endParaRPr>
        </a:p>
      </dsp:txBody>
      <dsp:txXfrm>
        <a:off x="0" y="2214591"/>
        <a:ext cx="6900512" cy="1106957"/>
      </dsp:txXfrm>
    </dsp:sp>
    <dsp:sp modelId="{AA106566-CB5E-4B47-9A47-85B83A1B56D5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76AF50-8DE3-433E-B36F-1826E1D4AF98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b="1" kern="1200" dirty="0">
              <a:solidFill>
                <a:srgbClr val="002060"/>
              </a:solidFill>
            </a:rPr>
            <a:t>A </a:t>
          </a:r>
          <a:r>
            <a:rPr lang="en-GB" sz="5100" b="1" kern="1200" dirty="0" err="1">
              <a:solidFill>
                <a:srgbClr val="002060"/>
              </a:solidFill>
            </a:rPr>
            <a:t>ction</a:t>
          </a:r>
          <a:endParaRPr lang="en-GB" sz="5100" b="1" kern="1200" dirty="0">
            <a:solidFill>
              <a:srgbClr val="002060"/>
            </a:solidFill>
          </a:endParaRPr>
        </a:p>
      </dsp:txBody>
      <dsp:txXfrm>
        <a:off x="0" y="3321549"/>
        <a:ext cx="6900512" cy="1106957"/>
      </dsp:txXfrm>
    </dsp:sp>
    <dsp:sp modelId="{DA7647E4-1F11-42CD-9215-9E835A93981B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407D07-6B6F-49EE-9452-B5EEA7631C5F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b="1" kern="1200" dirty="0">
              <a:solidFill>
                <a:srgbClr val="002060"/>
              </a:solidFill>
            </a:rPr>
            <a:t>R </a:t>
          </a:r>
          <a:r>
            <a:rPr lang="en-GB" sz="5100" b="1" kern="1200" dirty="0" err="1">
              <a:solidFill>
                <a:srgbClr val="002060"/>
              </a:solidFill>
            </a:rPr>
            <a:t>eview</a:t>
          </a:r>
          <a:endParaRPr lang="en-GB" sz="5100" b="1" kern="1200" dirty="0">
            <a:solidFill>
              <a:srgbClr val="002060"/>
            </a:solidFill>
          </a:endParaRPr>
        </a:p>
      </dsp:txBody>
      <dsp:txXfrm>
        <a:off x="0" y="4428507"/>
        <a:ext cx="6900512" cy="1106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92AC73-194A-4056-9F7C-DAAA06D2F1AE}">
      <dsp:nvSpPr>
        <dsp:cNvPr id="0" name=""/>
        <dsp:cNvSpPr/>
      </dsp:nvSpPr>
      <dsp:spPr>
        <a:xfrm>
          <a:off x="9242" y="1347552"/>
          <a:ext cx="2762398" cy="16574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The more we </a:t>
          </a:r>
          <a:r>
            <a:rPr lang="en-GB" sz="1500" i="1" kern="1200" dirty="0">
              <a:solidFill>
                <a:schemeClr val="accent2">
                  <a:lumMod val="75000"/>
                </a:schemeClr>
              </a:solidFill>
            </a:rPr>
            <a:t>feel in control</a:t>
          </a:r>
          <a:r>
            <a:rPr lang="en-GB" sz="1500" kern="1200" dirty="0"/>
            <a:t>, the more resilient we are…so when we feel overwhelmed, or anxious, our resilience – and potentially our general wellbeing – is adversely impacted.</a:t>
          </a:r>
          <a:endParaRPr lang="en-US" sz="1500" kern="1200" dirty="0"/>
        </a:p>
      </dsp:txBody>
      <dsp:txXfrm>
        <a:off x="57787" y="1396097"/>
        <a:ext cx="2665308" cy="1560349"/>
      </dsp:txXfrm>
    </dsp:sp>
    <dsp:sp modelId="{EC8FE7B3-C331-4F89-9DFF-2E645F92DC9F}">
      <dsp:nvSpPr>
        <dsp:cNvPr id="0" name=""/>
        <dsp:cNvSpPr/>
      </dsp:nvSpPr>
      <dsp:spPr>
        <a:xfrm>
          <a:off x="3014732" y="1833734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3014732" y="1970749"/>
        <a:ext cx="409940" cy="411044"/>
      </dsp:txXfrm>
    </dsp:sp>
    <dsp:sp modelId="{FFC7DD95-341C-4951-A2A6-1046D0EF990E}">
      <dsp:nvSpPr>
        <dsp:cNvPr id="0" name=""/>
        <dsp:cNvSpPr/>
      </dsp:nvSpPr>
      <dsp:spPr>
        <a:xfrm>
          <a:off x="3876600" y="1347552"/>
          <a:ext cx="2762398" cy="16574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chemeClr val="accent2">
                  <a:lumMod val="75000"/>
                </a:schemeClr>
              </a:solidFill>
            </a:rPr>
            <a:t>Step One</a:t>
          </a:r>
          <a:r>
            <a:rPr lang="en-GB" sz="1500" kern="1200" dirty="0">
              <a:solidFill>
                <a:schemeClr val="bg1"/>
              </a:solidFill>
            </a:rPr>
            <a:t>:</a:t>
          </a:r>
          <a:r>
            <a:rPr lang="en-GB" sz="1500" kern="1200" dirty="0">
              <a:solidFill>
                <a:schemeClr val="accent2">
                  <a:lumMod val="75000"/>
                </a:schemeClr>
              </a:solidFill>
            </a:rPr>
            <a:t> </a:t>
          </a:r>
          <a:r>
            <a:rPr lang="en-GB" sz="1500" kern="1200" dirty="0"/>
            <a:t>self awareness. Identify feelings and put them into words – verbally or in writing. </a:t>
          </a:r>
          <a:endParaRPr lang="en-US" sz="1500" kern="1200" dirty="0"/>
        </a:p>
      </dsp:txBody>
      <dsp:txXfrm>
        <a:off x="3925145" y="1396097"/>
        <a:ext cx="2665308" cy="1560349"/>
      </dsp:txXfrm>
    </dsp:sp>
    <dsp:sp modelId="{ECBC1946-E73C-4852-8264-7BCD9D09A29E}">
      <dsp:nvSpPr>
        <dsp:cNvPr id="0" name=""/>
        <dsp:cNvSpPr/>
      </dsp:nvSpPr>
      <dsp:spPr>
        <a:xfrm>
          <a:off x="6882090" y="1833734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6882090" y="1970749"/>
        <a:ext cx="409940" cy="411044"/>
      </dsp:txXfrm>
    </dsp:sp>
    <dsp:sp modelId="{73D6C462-70C9-4513-AF2F-D48EE9912B65}">
      <dsp:nvSpPr>
        <dsp:cNvPr id="0" name=""/>
        <dsp:cNvSpPr/>
      </dsp:nvSpPr>
      <dsp:spPr>
        <a:xfrm>
          <a:off x="7743958" y="1347552"/>
          <a:ext cx="2762398" cy="16574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chemeClr val="accent2">
                  <a:lumMod val="75000"/>
                </a:schemeClr>
              </a:solidFill>
            </a:rPr>
            <a:t>Step Two</a:t>
          </a:r>
          <a:r>
            <a:rPr lang="en-GB" sz="1500" kern="1200" dirty="0"/>
            <a:t>: identify aspects of the issue – what can you </a:t>
          </a:r>
          <a:r>
            <a:rPr lang="en-GB" sz="1500" b="1" kern="1200" dirty="0">
              <a:solidFill>
                <a:schemeClr val="accent2">
                  <a:lumMod val="75000"/>
                </a:schemeClr>
              </a:solidFill>
            </a:rPr>
            <a:t>control</a:t>
          </a:r>
          <a:r>
            <a:rPr lang="en-GB" sz="1500" b="1" kern="1200" dirty="0"/>
            <a:t> </a:t>
          </a:r>
          <a:r>
            <a:rPr lang="en-GB" sz="1500" kern="1200" dirty="0"/>
            <a:t>or </a:t>
          </a:r>
          <a:r>
            <a:rPr lang="en-GB" sz="1500" b="1" kern="1200" dirty="0">
              <a:solidFill>
                <a:schemeClr val="accent2">
                  <a:lumMod val="75000"/>
                </a:schemeClr>
              </a:solidFill>
            </a:rPr>
            <a:t>influence</a:t>
          </a:r>
          <a:r>
            <a:rPr lang="en-GB" sz="1500" kern="1200" dirty="0"/>
            <a:t>, and what must you simply </a:t>
          </a:r>
          <a:r>
            <a:rPr lang="en-GB" sz="1500" b="1" i="1" kern="1200" dirty="0">
              <a:solidFill>
                <a:schemeClr val="accent2">
                  <a:lumMod val="75000"/>
                </a:schemeClr>
              </a:solidFill>
            </a:rPr>
            <a:t>accept</a:t>
          </a:r>
          <a:r>
            <a:rPr lang="en-GB" sz="1500" kern="1200" dirty="0"/>
            <a:t>? Focus your action/energy on what you can influence or control. </a:t>
          </a:r>
          <a:endParaRPr lang="en-US" sz="1500" kern="1200" dirty="0"/>
        </a:p>
      </dsp:txBody>
      <dsp:txXfrm>
        <a:off x="7792503" y="1396097"/>
        <a:ext cx="2665308" cy="1560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DAF3C-7ABD-472E-A7ED-D4B657BB7C79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A05DA-AA6D-46D8-89DF-3AE239B011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870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60570-F6AC-4DB4-910E-2020C0A04C8A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129A4-63CF-40D0-B512-80B55225454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08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72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19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27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92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22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11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10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36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445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54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79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50679-132C-4BE7-BE64-62C7C92B735E}" type="datetimeFigureOut">
              <a:rPr lang="en-GB" smtClean="0"/>
              <a:t>22/04/2025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DB386-C310-4E75-B386-200BE4A6C1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4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BADC0-0505-322A-FFF6-175E44B2B3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2060"/>
                </a:solidFill>
              </a:rPr>
              <a:t>Using the Coach Approach to support people who are ‘resisting’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0D7EFE-1AE2-45E1-7603-647EBA2EE2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 descr="C:\Users\joette\Dropbox\animate 2\1-Animate logo and templates\Animate new logo - for general use.jpg">
            <a:extLst>
              <a:ext uri="{FF2B5EF4-FFF2-40B4-BE49-F238E27FC236}">
                <a16:creationId xmlns:a16="http://schemas.microsoft.com/office/drawing/2014/main" id="{1BBC43FB-7369-90C0-A03E-6943A438498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2" y="5735637"/>
            <a:ext cx="1857375" cy="733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306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6FAC4-29FA-4764-B1DD-D2535DEEC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2027392"/>
          </a:xfrm>
        </p:spPr>
        <p:txBody>
          <a:bodyPr>
            <a:normAutofit/>
          </a:bodyPr>
          <a:lstStyle/>
          <a:p>
            <a:pPr algn="ctr"/>
            <a:r>
              <a:rPr lang="en-GB" sz="5200" b="1" dirty="0">
                <a:solidFill>
                  <a:schemeClr val="accent2">
                    <a:lumMod val="75000"/>
                  </a:schemeClr>
                </a:solidFill>
              </a:rPr>
              <a:t>C.I.A.</a:t>
            </a:r>
            <a:endParaRPr lang="en-GB" sz="52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453310E-5E7D-E3A7-06AF-A349B9CDA4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96246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348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E7EE2-DB47-5609-310E-2023FE9AB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In coaching pairs – 30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4D896-EB49-A0A9-0444-74985F7FA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>
                <a:solidFill>
                  <a:srgbClr val="002060"/>
                </a:solidFill>
              </a:rPr>
              <a:t>Use this as an opportunity to practice using CLEAR, being present, listening deeply </a:t>
            </a:r>
            <a:r>
              <a:rPr lang="en-GB" i="1" dirty="0">
                <a:solidFill>
                  <a:srgbClr val="002060"/>
                </a:solidFill>
              </a:rPr>
              <a:t>while on screen.</a:t>
            </a:r>
          </a:p>
          <a:p>
            <a:endParaRPr lang="en-GB" i="1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Contract</a:t>
            </a:r>
            <a:r>
              <a:rPr lang="en-GB" dirty="0">
                <a:solidFill>
                  <a:srgbClr val="002060"/>
                </a:solidFill>
              </a:rPr>
              <a:t>: Thinking about the ‘change’ issue you brought with you today - I encourage you to use the CIA frame to think through the issue, and what you might do differently after thinking through things in this way, today?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i="1" dirty="0">
                <a:solidFill>
                  <a:schemeClr val="accent2">
                    <a:lumMod val="75000"/>
                  </a:schemeClr>
                </a:solidFill>
              </a:rPr>
              <a:t>What is your step toward better?</a:t>
            </a:r>
          </a:p>
        </p:txBody>
      </p:sp>
    </p:spTree>
    <p:extLst>
      <p:ext uri="{BB962C8B-B14F-4D97-AF65-F5344CB8AC3E}">
        <p14:creationId xmlns:p14="http://schemas.microsoft.com/office/powerpoint/2010/main" val="274782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1600200" y="274638"/>
            <a:ext cx="8229600" cy="195209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AU" dirty="0"/>
          </a:p>
          <a:p>
            <a:pPr eaLnBrk="1" hangingPunct="1">
              <a:defRPr/>
            </a:pPr>
            <a:r>
              <a:rPr lang="en-AU" dirty="0">
                <a:solidFill>
                  <a:srgbClr val="002060"/>
                </a:solidFill>
              </a:rPr>
              <a:t>We ‘resist’ change In four key areas, because it deeply unsettles us</a:t>
            </a:r>
          </a:p>
        </p:txBody>
      </p:sp>
      <p:pic>
        <p:nvPicPr>
          <p:cNvPr id="2051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2212975"/>
            <a:ext cx="8732838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474641" y="2494647"/>
            <a:ext cx="161454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AU" b="1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  <a:ea typeface="ＭＳ Ｐゴシック" charset="0"/>
              </a:rPr>
              <a:t>Relationships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34881" y="2857020"/>
            <a:ext cx="97975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AU" b="1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  <a:ea typeface="ＭＳ Ｐゴシック" charset="0"/>
              </a:rPr>
              <a:t>Control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0545" y="2762563"/>
            <a:ext cx="107433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AU" b="1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  <a:ea typeface="ＭＳ Ｐゴシック" charset="0"/>
              </a:rPr>
              <a:t>Security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89778" y="2762563"/>
            <a:ext cx="84510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AU" b="1" dirty="0">
                <a:ln w="1905"/>
                <a:solidFill>
                  <a:srgbClr val="FF66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  <a:ea typeface="ＭＳ Ｐゴシック" charset="0"/>
              </a:rPr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2154481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clipart, businesscard&#10;&#10;Description automatically generated">
            <a:extLst>
              <a:ext uri="{FF2B5EF4-FFF2-40B4-BE49-F238E27FC236}">
                <a16:creationId xmlns:a16="http://schemas.microsoft.com/office/drawing/2014/main" id="{A893C4BB-96F4-8182-9E56-409FA238C6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412" y="1924050"/>
            <a:ext cx="7877175" cy="30096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C0E22E-3222-D3E5-6BEA-869F1C6B8013}"/>
              </a:ext>
            </a:extLst>
          </p:cNvPr>
          <p:cNvSpPr txBox="1"/>
          <p:nvPr/>
        </p:nvSpPr>
        <p:spPr>
          <a:xfrm>
            <a:off x="3878663" y="5767754"/>
            <a:ext cx="4772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    Diffusion of Innovation Curve</a:t>
            </a:r>
          </a:p>
        </p:txBody>
      </p:sp>
    </p:spTree>
    <p:extLst>
      <p:ext uri="{BB962C8B-B14F-4D97-AF65-F5344CB8AC3E}">
        <p14:creationId xmlns:p14="http://schemas.microsoft.com/office/powerpoint/2010/main" val="173895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F05A-CD7C-1641-B749-802C04138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09127"/>
            <a:ext cx="9144000" cy="1502228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accent2">
                    <a:lumMod val="75000"/>
                  </a:schemeClr>
                </a:solidFill>
              </a:rPr>
              <a:t>William Bridges Transition Theory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CCAE6-4726-E476-39D9-454A180BE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22620"/>
            <a:ext cx="9144000" cy="3024554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The first stage is an </a:t>
            </a:r>
            <a:r>
              <a:rPr lang="en-GB" sz="3200" b="1" dirty="0">
                <a:solidFill>
                  <a:srgbClr val="002060"/>
                </a:solidFill>
              </a:rPr>
              <a:t>Ending</a:t>
            </a:r>
            <a:r>
              <a:rPr lang="en-GB" sz="3200" dirty="0">
                <a:solidFill>
                  <a:srgbClr val="002060"/>
                </a:solidFill>
              </a:rPr>
              <a:t>, then we move into the ‘</a:t>
            </a:r>
            <a:r>
              <a:rPr lang="en-GB" sz="3200" b="1" dirty="0">
                <a:solidFill>
                  <a:srgbClr val="002060"/>
                </a:solidFill>
              </a:rPr>
              <a:t>transition zone</a:t>
            </a:r>
            <a:r>
              <a:rPr lang="en-GB" sz="3200" dirty="0">
                <a:solidFill>
                  <a:srgbClr val="002060"/>
                </a:solidFill>
              </a:rPr>
              <a:t>’, or </a:t>
            </a:r>
            <a:r>
              <a:rPr lang="en-GB" sz="3200" i="1" dirty="0">
                <a:solidFill>
                  <a:srgbClr val="002060"/>
                </a:solidFill>
              </a:rPr>
              <a:t>wilderness</a:t>
            </a:r>
            <a:r>
              <a:rPr lang="en-GB" sz="3200" dirty="0">
                <a:solidFill>
                  <a:srgbClr val="002060"/>
                </a:solidFill>
              </a:rPr>
              <a:t>…which is scary, exciting, confusing, we might miss what we lost, or be impatient for the ‘new’. </a:t>
            </a:r>
          </a:p>
          <a:p>
            <a:r>
              <a:rPr lang="en-GB" sz="3200" dirty="0">
                <a:solidFill>
                  <a:srgbClr val="002060"/>
                </a:solidFill>
              </a:rPr>
              <a:t>At some point, we reach the </a:t>
            </a:r>
            <a:r>
              <a:rPr lang="en-GB" sz="3200" b="1" dirty="0">
                <a:solidFill>
                  <a:srgbClr val="002060"/>
                </a:solidFill>
              </a:rPr>
              <a:t>Beginning</a:t>
            </a:r>
            <a:r>
              <a:rPr lang="en-GB" sz="3200" dirty="0">
                <a:solidFill>
                  <a:srgbClr val="002060"/>
                </a:solidFill>
              </a:rPr>
              <a:t>, and have integrated the change.</a:t>
            </a:r>
            <a:endParaRPr lang="en-GB" sz="3200" b="1" dirty="0">
              <a:solidFill>
                <a:srgbClr val="002060"/>
              </a:solidFill>
            </a:endParaRPr>
          </a:p>
        </p:txBody>
      </p:sp>
      <p:pic>
        <p:nvPicPr>
          <p:cNvPr id="5" name="Picture 4" descr="C:\Users\joette\Dropbox\animate 2\1-Animate logo and templates\Animate new logo - for general use.jpg">
            <a:extLst>
              <a:ext uri="{FF2B5EF4-FFF2-40B4-BE49-F238E27FC236}">
                <a16:creationId xmlns:a16="http://schemas.microsoft.com/office/drawing/2014/main" id="{87050D86-4CB2-3C2B-05CF-3467CD7B099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2" y="5747658"/>
            <a:ext cx="1857375" cy="733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00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>
            <a:extLst>
              <a:ext uri="{FF2B5EF4-FFF2-40B4-BE49-F238E27FC236}">
                <a16:creationId xmlns:a16="http://schemas.microsoft.com/office/drawing/2014/main" id="{71F31C00-3B60-B9D9-BD11-C137E522E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26035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4400" dirty="0">
                <a:solidFill>
                  <a:schemeClr val="accent2">
                    <a:lumMod val="75000"/>
                  </a:schemeClr>
                </a:solidFill>
              </a:rPr>
              <a:t>Change vs. Transition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4B23495-099C-9215-545C-805BD8614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268413"/>
            <a:ext cx="8642350" cy="431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altLang="en-US" sz="3200" i="1" dirty="0">
                <a:solidFill>
                  <a:srgbClr val="002060"/>
                </a:solidFill>
              </a:rPr>
              <a:t>Change</a:t>
            </a:r>
            <a:r>
              <a:rPr lang="en-GB" altLang="en-US" sz="3200" dirty="0">
                <a:solidFill>
                  <a:srgbClr val="002060"/>
                </a:solidFill>
              </a:rPr>
              <a:t> is external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GB" altLang="en-US" sz="3200" dirty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altLang="en-US" sz="3200" i="1" dirty="0">
                <a:solidFill>
                  <a:srgbClr val="002060"/>
                </a:solidFill>
              </a:rPr>
              <a:t>Transition</a:t>
            </a:r>
            <a:r>
              <a:rPr lang="en-GB" altLang="en-US" sz="3200" dirty="0">
                <a:solidFill>
                  <a:srgbClr val="002060"/>
                </a:solidFill>
              </a:rPr>
              <a:t> is internal/psychological - and can take longer for some people than others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GB" altLang="en-US" sz="3200" dirty="0">
                <a:solidFill>
                  <a:srgbClr val="002060"/>
                </a:solidFill>
              </a:rPr>
              <a:t> 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GB" altLang="en-US" sz="3200" dirty="0">
                <a:solidFill>
                  <a:srgbClr val="002060"/>
                </a:solidFill>
              </a:rPr>
              <a:t>   It is the transition period that requires our attention and support, in order that real change can happen. </a:t>
            </a:r>
            <a:r>
              <a:rPr lang="en-GB" altLang="en-US" sz="3200" i="1" dirty="0">
                <a:solidFill>
                  <a:srgbClr val="002060"/>
                </a:solidFill>
              </a:rPr>
              <a:t>Reduce threat and increase awareness of, and focus on, rewards.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GB" altLang="en-US" sz="3200" dirty="0"/>
          </a:p>
        </p:txBody>
      </p:sp>
      <p:pic>
        <p:nvPicPr>
          <p:cNvPr id="3" name="Picture 2" descr="C:\Users\joette\Dropbox\animate 2\1-Animate logo and templates\Animate new logo - for general use.jpg">
            <a:extLst>
              <a:ext uri="{FF2B5EF4-FFF2-40B4-BE49-F238E27FC236}">
                <a16:creationId xmlns:a16="http://schemas.microsoft.com/office/drawing/2014/main" id="{E7BDED8A-303E-A365-4A50-A5E874E6C1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2" y="6029012"/>
            <a:ext cx="1857375" cy="673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43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6496" y="1292200"/>
            <a:ext cx="1031315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  <a:latin typeface="Palatino-Light"/>
              </a:rPr>
              <a:t>Much of what is termed </a:t>
            </a:r>
            <a:r>
              <a:rPr lang="en-GB" sz="3200" i="1" dirty="0">
                <a:solidFill>
                  <a:schemeClr val="accent2">
                    <a:lumMod val="75000"/>
                  </a:schemeClr>
                </a:solidFill>
                <a:latin typeface="Palatino-Light"/>
              </a:rPr>
              <a:t>resistance to change </a:t>
            </a:r>
            <a:r>
              <a:rPr lang="en-GB" sz="3200" dirty="0">
                <a:solidFill>
                  <a:srgbClr val="002060"/>
                </a:solidFill>
                <a:latin typeface="Palatino-Light"/>
              </a:rPr>
              <a:t>is the struggle people have, individually and collectively, with reorganizing their sense of identity, meaning, values, and sense of possibilities.</a:t>
            </a:r>
          </a:p>
          <a:p>
            <a:endParaRPr lang="en-GB" sz="3200" dirty="0">
              <a:solidFill>
                <a:srgbClr val="002060"/>
              </a:solidFill>
              <a:latin typeface="Palatino-Light"/>
            </a:endParaRPr>
          </a:p>
          <a:p>
            <a:r>
              <a:rPr lang="en-GB" sz="3200" dirty="0">
                <a:solidFill>
                  <a:srgbClr val="002060"/>
                </a:solidFill>
                <a:latin typeface="Palatino-Light"/>
              </a:rPr>
              <a:t>They’re not resistant. They’re struggling with an inner journey. </a:t>
            </a:r>
          </a:p>
          <a:p>
            <a:r>
              <a:rPr lang="en-GB" sz="3200" dirty="0">
                <a:solidFill>
                  <a:srgbClr val="002060"/>
                </a:solidFill>
                <a:latin typeface="Palatino-Light"/>
              </a:rPr>
              <a:t>                   - </a:t>
            </a:r>
            <a:r>
              <a:rPr lang="en-GB" sz="2400" dirty="0">
                <a:solidFill>
                  <a:srgbClr val="002060"/>
                </a:solidFill>
                <a:latin typeface="Palatino-Light"/>
              </a:rPr>
              <a:t>Eric Klein, </a:t>
            </a:r>
            <a:r>
              <a:rPr lang="en-GB" sz="2400" i="1" dirty="0">
                <a:solidFill>
                  <a:srgbClr val="002060"/>
                </a:solidFill>
                <a:latin typeface="Palatino-Light"/>
              </a:rPr>
              <a:t>Resistance Free Change</a:t>
            </a:r>
            <a:endParaRPr lang="en-GB" sz="2400" i="1" dirty="0">
              <a:solidFill>
                <a:srgbClr val="002060"/>
              </a:solidFill>
            </a:endParaRPr>
          </a:p>
        </p:txBody>
      </p:sp>
      <p:pic>
        <p:nvPicPr>
          <p:cNvPr id="3" name="Picture 2" descr="C:\Users\joette\Dropbox\animate 2\1-Animate logo and templates\Animate new logo - for general use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2" y="5807948"/>
            <a:ext cx="1857375" cy="743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1707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51CAFE19-238E-868D-4262-9C9A43C74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404813"/>
            <a:ext cx="8918575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4400" dirty="0">
                <a:solidFill>
                  <a:schemeClr val="accent2">
                    <a:lumMod val="75000"/>
                  </a:schemeClr>
                </a:solidFill>
              </a:rPr>
              <a:t>Supporting the Transition Phase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7C8DC6E-7BD2-8099-A43B-903AD6539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4" y="1547814"/>
            <a:ext cx="865822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2400" dirty="0">
                <a:solidFill>
                  <a:srgbClr val="002060"/>
                </a:solidFill>
              </a:rPr>
              <a:t>Regular and honest communication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2400" dirty="0">
                <a:solidFill>
                  <a:srgbClr val="002060"/>
                </a:solidFill>
              </a:rPr>
              <a:t>How are you…how is it going? </a:t>
            </a:r>
            <a:r>
              <a:rPr lang="en-GB" altLang="en-US" sz="2400" b="1" i="1" dirty="0">
                <a:solidFill>
                  <a:srgbClr val="002060"/>
                </a:solidFill>
              </a:rPr>
              <a:t>(check in/coach)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2400" dirty="0">
                <a:solidFill>
                  <a:srgbClr val="002060"/>
                </a:solidFill>
              </a:rPr>
              <a:t>Allowing time to assess and develop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2400" dirty="0">
                <a:solidFill>
                  <a:srgbClr val="002060"/>
                </a:solidFill>
              </a:rPr>
              <a:t>Training and support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2400" i="1" dirty="0">
                <a:solidFill>
                  <a:srgbClr val="002060"/>
                </a:solidFill>
              </a:rPr>
              <a:t>Remind people that change, planned and unplanned, is a regular part of life </a:t>
            </a:r>
            <a:r>
              <a:rPr lang="en-GB" altLang="en-US" sz="2400" dirty="0">
                <a:solidFill>
                  <a:srgbClr val="002060"/>
                </a:solidFill>
              </a:rPr>
              <a:t>– individuals and teams can usefully reflect on when they have successfully coped with change in the past, and what helped them to do so. 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2400" b="1" i="1" dirty="0">
                <a:solidFill>
                  <a:srgbClr val="002060"/>
                </a:solidFill>
              </a:rPr>
              <a:t>What do you need from me? From the team? What will you do for yourself?</a:t>
            </a:r>
          </a:p>
        </p:txBody>
      </p:sp>
      <p:pic>
        <p:nvPicPr>
          <p:cNvPr id="3" name="Picture 2" descr="C:\Users\joette\Dropbox\animate 2\1-Animate logo and templates\Animate new logo - for general use.jpg">
            <a:extLst>
              <a:ext uri="{FF2B5EF4-FFF2-40B4-BE49-F238E27FC236}">
                <a16:creationId xmlns:a16="http://schemas.microsoft.com/office/drawing/2014/main" id="{5C49A0C5-1C08-073F-BFF5-496334E74F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2" y="6029011"/>
            <a:ext cx="1857375" cy="723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6E3D57-F634-4392-A2A8-73F7F81D6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pPr algn="ctr"/>
            <a:r>
              <a:rPr lang="en-GB" sz="5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n-GB" sz="5400" dirty="0">
                <a:solidFill>
                  <a:srgbClr val="002060"/>
                </a:solidFill>
              </a:rPr>
              <a:t>What is CLEAR?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AEA4483D-B8DC-414F-83E8-646138725F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207861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742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76CC3-F7FB-B0E4-36C3-C358DA71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Sharing useful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28A86-B951-024B-C581-7FE856F2B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3600" dirty="0">
                <a:solidFill>
                  <a:schemeClr val="accent5">
                    <a:lumMod val="50000"/>
                  </a:schemeClr>
                </a:solidFill>
              </a:rPr>
              <a:t>For use around ‘change’</a:t>
            </a:r>
          </a:p>
          <a:p>
            <a:r>
              <a:rPr lang="en-GB" sz="3600" dirty="0">
                <a:solidFill>
                  <a:schemeClr val="accent5">
                    <a:lumMod val="50000"/>
                  </a:schemeClr>
                </a:solidFill>
              </a:rPr>
              <a:t>For use with ‘resistors’</a:t>
            </a:r>
          </a:p>
        </p:txBody>
      </p:sp>
    </p:spTree>
    <p:extLst>
      <p:ext uri="{BB962C8B-B14F-4D97-AF65-F5344CB8AC3E}">
        <p14:creationId xmlns:p14="http://schemas.microsoft.com/office/powerpoint/2010/main" val="3744471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503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Palatino-Light</vt:lpstr>
      <vt:lpstr>Times New Roman</vt:lpstr>
      <vt:lpstr>Trebuchet MS</vt:lpstr>
      <vt:lpstr>Wingdings</vt:lpstr>
      <vt:lpstr>Office Theme</vt:lpstr>
      <vt:lpstr>Using the Coach Approach to support people who are ‘resisting’ change</vt:lpstr>
      <vt:lpstr>PowerPoint Presentation</vt:lpstr>
      <vt:lpstr>PowerPoint Presentation</vt:lpstr>
      <vt:lpstr>William Bridges Transition Theory</vt:lpstr>
      <vt:lpstr>PowerPoint Presentation</vt:lpstr>
      <vt:lpstr>PowerPoint Presentation</vt:lpstr>
      <vt:lpstr>PowerPoint Presentation</vt:lpstr>
      <vt:lpstr> What is CLEAR?</vt:lpstr>
      <vt:lpstr>Sharing useful questions</vt:lpstr>
      <vt:lpstr>C.I.A.</vt:lpstr>
      <vt:lpstr>In coaching pairs – 30 minutes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Joette Thomas</dc:creator>
  <cp:lastModifiedBy>Joette Thomas</cp:lastModifiedBy>
  <cp:revision>23</cp:revision>
  <dcterms:created xsi:type="dcterms:W3CDTF">2020-07-22T17:10:36Z</dcterms:created>
  <dcterms:modified xsi:type="dcterms:W3CDTF">2025-04-22T08:29:08Z</dcterms:modified>
</cp:coreProperties>
</file>